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OjIpqXr2qDBHWpCOk03mRQQXq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" type="body"/>
          </p:nvPr>
        </p:nvSpPr>
        <p:spPr>
          <a:xfrm rot="5400000">
            <a:off x="2396331" y="57944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 rot="5400000">
            <a:off x="4623594" y="2285212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 rot="5400000">
            <a:off x="623100" y="370687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8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" name="Google Shape;21;p19"/>
          <p:cNvSpPr txBox="1"/>
          <p:nvPr>
            <p:ph idx="2" type="body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/>
          <p:nvPr>
            <p:ph idx="2" type="pic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/>
          <p:nvPr/>
        </p:nvSpPr>
        <p:spPr>
          <a:xfrm>
            <a:off x="0" y="6176964"/>
            <a:ext cx="9144000" cy="66449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9949" y="6286216"/>
            <a:ext cx="2414357" cy="44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86831" y="6411453"/>
            <a:ext cx="1762004" cy="1955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0" y="1361848"/>
            <a:ext cx="9144000" cy="3663043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-250987" y="1777950"/>
            <a:ext cx="91440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MSU DOE GRANT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on Portsmouth Gaseous Diffusion Plant (PORTS)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Sampson Opoku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628650" y="1202267"/>
            <a:ext cx="7886700" cy="4974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Environmental and Economic Redevelopment: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After its closure, ongoing environmental cleanup and repurposing efforts aim to transform the site into a hub for new industries, potentially bringing new jobs and investments back to the area.</a:t>
            </a:r>
            <a:endParaRPr/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Long-term Legacy: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PORTS has left a lasting legacy of resilience and industrial significance, with current efforts focused on ensuring the site remains an asset to the community through future economic opportunities.</a:t>
            </a:r>
            <a:endParaRPr/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810" y="244460"/>
            <a:ext cx="9449619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1" y="365125"/>
            <a:ext cx="90254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How Can The Community Make Use Of The Site</a:t>
            </a:r>
            <a:endParaRPr/>
          </a:p>
        </p:txBody>
      </p:sp>
      <p:sp>
        <p:nvSpPr>
          <p:cNvPr id="148" name="Google Shape;148;p11"/>
          <p:cNvSpPr txBox="1"/>
          <p:nvPr>
            <p:ph idx="1" type="body"/>
          </p:nvPr>
        </p:nvSpPr>
        <p:spPr>
          <a:xfrm>
            <a:off x="628650" y="1290787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7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community around the Portsmouth Gaseous Diffusion Plant (PORTS) can make use of the site in several ways, turning it into a source of economic revitalization, environmental sustainability, and community development. Here are a few key ideas: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>
            <p:ph idx="1" type="body"/>
          </p:nvPr>
        </p:nvSpPr>
        <p:spPr>
          <a:xfrm>
            <a:off x="628650" y="1509487"/>
            <a:ext cx="7886700" cy="4667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Industrial and Commercial Development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Attract New Businesses: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It provides a vast area already developed, easily convertible for any new industry ranging from manufacturing to technology firms. Local leaders can attract businesses by marketing the site's unique assets.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Logistics/Warehousing: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site, with its size and infrastructural setup, could be transformed into a hub for warehousing, distribution, and logistics, creating steady employment opportunities.</a:t>
            </a:r>
            <a:endParaRPr/>
          </a:p>
          <a:p>
            <a:pPr indent="-507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179" y="0"/>
            <a:ext cx="9169179" cy="176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idx="1" type="body"/>
          </p:nvPr>
        </p:nvSpPr>
        <p:spPr>
          <a:xfrm>
            <a:off x="628650" y="1694994"/>
            <a:ext cx="7886700" cy="440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Renewable Energy Projects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Solar or Wind Energy Farms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 Portions of the estate could be used for renewable energy projects, like solar or wind farms, creating jobs and contributing to a sustainable, eco-friendly future.</a:t>
            </a:r>
            <a:endParaRPr/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Clean Energy Research: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site could host research facilities focused on clean energy, in collaboration with universities and businesses, to develop advanced solutions.</a:t>
            </a:r>
            <a:endParaRPr/>
          </a:p>
          <a:p>
            <a:pPr indent="-507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0" name="Google Shape;1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77" y="0"/>
            <a:ext cx="9169179" cy="176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idx="1" type="body"/>
          </p:nvPr>
        </p:nvSpPr>
        <p:spPr>
          <a:xfrm>
            <a:off x="491067" y="1461958"/>
            <a:ext cx="8331200" cy="78913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Training and Education Centers</a:t>
            </a:r>
            <a:endParaRPr/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Vocational Training Programs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 The site could host training centers for local workers, helping them reskill or upskill in fields like renewable energy, advanced manufacturing, or technical trades.</a:t>
            </a:r>
            <a:endParaRPr/>
          </a:p>
          <a:p>
            <a:pPr indent="-507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STEM Education Hub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 Establishing a hub for science, technology, engineering, and math education would benefit young people, preparing them for future careers.</a:t>
            </a:r>
            <a:endParaRPr/>
          </a:p>
          <a:p>
            <a:pPr indent="-507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2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90" y="-41920"/>
            <a:ext cx="9169179" cy="176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/>
        </p:nvSpPr>
        <p:spPr>
          <a:xfrm>
            <a:off x="76200" y="555172"/>
            <a:ext cx="9067800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Impact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Contamination Issues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Soil and groundwater contamination from decades of uranium enrichment.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Efforts to clean and contain hazardous materials.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Cleanup Programs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Department of Energy (DOE) oversight.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Ongoing remediation projects to reduce health risks and environmental hazards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/>
        </p:nvSpPr>
        <p:spPr>
          <a:xfrm>
            <a:off x="0" y="857728"/>
            <a:ext cx="9144000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plant played critical role in the United States' nuclear history.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legacy continues through cleanup and historical preservation.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Thoughts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contributions to national security and nuclear energy.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of responsible environmental management in decommissioning efforts.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733358" y="228127"/>
            <a:ext cx="2949178" cy="1155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727"/>
              <a:buFont typeface="Times New Roman"/>
              <a:buNone/>
            </a:pP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Study Area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647" y="254007"/>
            <a:ext cx="4803227" cy="306704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>
            <p:ph idx="2" type="body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OHIO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Portsmouth Gaseous Diffusion Plant (PORTS)</a:t>
            </a:r>
            <a:endParaRPr sz="400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4646" y="3536948"/>
            <a:ext cx="4803227" cy="27388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59232"/>
            <a:ext cx="9144000" cy="6400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2114550" y="236012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Area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0" y="-432445"/>
            <a:ext cx="9024257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Gaseous Diffusion Technology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used to enrich uranium for nuclear power and weapons.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in Cold War nuclear weapons production.</a:t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298" y="2226026"/>
            <a:ext cx="8676416" cy="357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1643742" y="56787"/>
            <a:ext cx="58565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Features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914294"/>
            <a:ext cx="9143999" cy="3231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 flipH="1">
            <a:off x="-21772" y="516044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Main Process Buildings: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three massive process buildings (X-333, X-330, and X-326)  housed the gaseous diffusion cascades.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Facilities: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addition to the process buildings, there were several support facilities, including cooling towers, maintenance shops, and laboratories.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Waste Management Areas: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There are areas on-site dedicated to waste management, where radioactive and hazardous materials from plant operations are stored.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74171" y="116578"/>
            <a:ext cx="8969829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Portsmouth Gaseous Diffusion Plant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Pike County, Ohio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Built in the early 1950s during the Cold War.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Operated from 1954 to 2001.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Initially enriched uranium for nuclear weapons, later for nuclear power.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three US gaseous diffusion plants.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Transitioned to decommissioning and environmental remediation after closing.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Status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Ongoing decontamination and decommissioning activities.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0" y="170729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Benefits of the Plant to the Community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628650" y="1004587"/>
            <a:ext cx="7886700" cy="494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Portsmouth Gaseous Diffusion Plant (PORTS) provided significant benefits to the surrounding community during its operational years and continues to offer potential advantages through its ongoing redevelopment efforts: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480579" y="1322947"/>
            <a:ext cx="8182841" cy="4717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7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Job Creation: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At its peak, PORTS employed thousands of workers, providing stable, well-paying jobs that supported families and bolstered the local economy.</a:t>
            </a:r>
            <a:endParaRPr/>
          </a:p>
          <a:p>
            <a:pPr indent="-507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Economic Growth: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plant's presence spurred development in the region, with businesses and services thriving as a result of the economic activity generated by PORTS employees.</a:t>
            </a:r>
            <a:endParaRPr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9762" y="362311"/>
            <a:ext cx="9443522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idx="1" type="body"/>
          </p:nvPr>
        </p:nvSpPr>
        <p:spPr>
          <a:xfrm>
            <a:off x="628649" y="1817751"/>
            <a:ext cx="7886700" cy="4120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Community Infrastructure: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With a large workforce and investment in local facilities, PORTS indirectly helped improve infrastructure such as roads, housing, and public services in the region.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Technological Advancement: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plant introduced advanced technologies and industrial practices to the area, fostering a skilled labor force and contributing to regional innovation.</a:t>
            </a:r>
            <a:endParaRPr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810" y="192487"/>
            <a:ext cx="9449619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2024-06-24T15:33:21Z</dcterms:created>
  <dc:creator>Joyceline Adom Frimpong</dc:creator>
</cp:coreProperties>
</file>