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rhpntXqyNqPMEwIN3/Cq4+1I+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 rot="5400000">
            <a:off x="2396331" y="57944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 rot="5400000">
            <a:off x="4623594" y="2285212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 rot="5400000">
            <a:off x="623100" y="370687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" name="Google Shape;27;p17"/>
          <p:cNvSpPr txBox="1"/>
          <p:nvPr>
            <p:ph idx="2" type="body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/>
          <p:nvPr>
            <p:ph idx="2" type="pic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/>
          <p:nvPr/>
        </p:nvSpPr>
        <p:spPr>
          <a:xfrm>
            <a:off x="0" y="6176964"/>
            <a:ext cx="9144000" cy="66449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9949" y="6286216"/>
            <a:ext cx="2414357" cy="44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86831" y="6411453"/>
            <a:ext cx="1762004" cy="1955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akridgetoday.com/2022/02/02/doe-corps-of-engineers-agree-to-build-k-25-viewing-platform/" TargetMode="External"/><Relationship Id="rId4" Type="http://schemas.openxmlformats.org/officeDocument/2006/relationships/hyperlink" Target="https://www.lrd.usace.army.mil/Media/News/Article/3639342/officials-break-ground-on-k-25-viewing-platfor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kairospower.com/external_updates/kairos-power-begins-construction-on-hermes-low-power-demonstration-reactor/" TargetMode="External"/><Relationship Id="rId4" Type="http://schemas.openxmlformats.org/officeDocument/2006/relationships/hyperlink" Target="https://www.publicpower.org/periodical/article/company-starts-construction-advanced-nuclear-reactor-tennessee" TargetMode="External"/><Relationship Id="rId5" Type="http://schemas.openxmlformats.org/officeDocument/2006/relationships/hyperlink" Target="https://kairospower.com/external_updates/kairos-power-begins-construction-on-hermes-low-power-demonstration-reactor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eimagazine.com/news/remediation-complete-at-east-tennessee-site/" TargetMode="External"/><Relationship Id="rId4" Type="http://schemas.openxmlformats.org/officeDocument/2006/relationships/hyperlink" Target="https://www.ans.org/news/article-5676/doe-sets-2024-cleanup-goals-for-oak-ridge/" TargetMode="External"/><Relationship Id="rId5" Type="http://schemas.openxmlformats.org/officeDocument/2006/relationships/hyperlink" Target="https://www.energy.gov/em/articles/workers-achieve-historic-cleanup-uranium-enrichment-complex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energy.gov/em/articles/workers-achieve-historic-cleanup-uranium-enrichment-complex" TargetMode="External"/><Relationship Id="rId4" Type="http://schemas.openxmlformats.org/officeDocument/2006/relationships/hyperlink" Target="https://www.neimagazine.com/news/remediation-complete-at-east-tennessee-sit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hyperlink" Target="https://www.youtube.com/watch?app=desktop&amp;v=k2fmrlc4nI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nergy.gov/em/articles/workers-achieve-historic-cleanup-uranium-enrichment-complex" TargetMode="External"/><Relationship Id="rId4" Type="http://schemas.openxmlformats.org/officeDocument/2006/relationships/hyperlink" Target="https://www.neimagazine.com/news/remediation-complete-at-east-tennessee-site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eimagazine.com/news/remediation-complete-at-east-tennessee-site/" TargetMode="External"/><Relationship Id="rId4" Type="http://schemas.openxmlformats.org/officeDocument/2006/relationships/hyperlink" Target="https://www.energy.gov/em/articles/workers-achieve-historic-cleanup-uranium-enrichment-complex" TargetMode="External"/><Relationship Id="rId5" Type="http://schemas.openxmlformats.org/officeDocument/2006/relationships/hyperlink" Target="https://gttsi.com/2024/09/cleanup-milestone-for-east-tennessee-si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0" y="813929"/>
            <a:ext cx="9144000" cy="1148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236"/>
              </a:buClr>
              <a:buSzPts val="6000"/>
              <a:buFont typeface="Times New Roman"/>
              <a:buNone/>
            </a:pPr>
            <a:r>
              <a:rPr lang="en-US">
                <a:solidFill>
                  <a:srgbClr val="0012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MSU DOE GRANT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3228622"/>
            <a:ext cx="9144000" cy="2449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Current Development at Oak-Ridge Gaseous Diffusion Plant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Joyceline Adom Frimpong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865717" y="221454"/>
            <a:ext cx="792026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Historical Preservation</a:t>
            </a:r>
            <a:endParaRPr/>
          </a:p>
        </p:txBody>
      </p:sp>
      <p:sp>
        <p:nvSpPr>
          <p:cNvPr id="150" name="Google Shape;150;p10"/>
          <p:cNvSpPr txBox="1"/>
          <p:nvPr>
            <p:ph idx="1" type="body"/>
          </p:nvPr>
        </p:nvSpPr>
        <p:spPr>
          <a:xfrm>
            <a:off x="628650" y="1547017"/>
            <a:ext cx="7886700" cy="4667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 new K-25 Viewing Platform is under construction, preserving the legacy of the Oak Ridge facility and its role in World War II and the Cold War.</a:t>
            </a:r>
            <a:endParaRPr/>
          </a:p>
          <a:p>
            <a:pPr indent="-761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platform will provide educational displays about the site's history and uranium enrichment processes​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Oak Ridge Today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LRD USAE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628650" y="268363"/>
            <a:ext cx="7886700" cy="98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Nuclear Projects</a:t>
            </a:r>
            <a:endParaRPr/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628650" y="1607682"/>
            <a:ext cx="7886700" cy="4711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Kairos Power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is constructing the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Hermes reactor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, a low-power demonstration reactor at the former K-33 site. This project is part of the DOE’s effort to support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advanced nuclear technologies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Kairos Power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American Public Power Association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761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reactor, scheduled for completion by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2027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, will showcase new reactor designs aimed at affordable clean energy production 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Kairos Power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802821" y="26110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Plans</a:t>
            </a:r>
            <a:endParaRPr/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628650" y="1608592"/>
            <a:ext cx="7886700" cy="47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Ongoing groundwater remediation is set to continue through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2026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to ensure full environmental recovery​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Nuclear Engineering International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761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DOE's long-term vision includes the final transfer of land for continued industrial use and the development of conservation and historical sites​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American Nuclear Society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Energy.gov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1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882650" y="419009"/>
            <a:ext cx="71098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/>
          </a:p>
        </p:txBody>
      </p:sp>
      <p:sp>
        <p:nvSpPr>
          <p:cNvPr id="168" name="Google Shape;168;p13"/>
          <p:cNvSpPr txBox="1"/>
          <p:nvPr>
            <p:ph idx="1" type="body"/>
          </p:nvPr>
        </p:nvSpPr>
        <p:spPr>
          <a:xfrm>
            <a:off x="628650" y="1744572"/>
            <a:ext cx="7886700" cy="4368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Oak Ridge site has successfully transitioned from a major uranium enrichment facility to a center for innovation, economic development, and historical preservation.</a:t>
            </a:r>
            <a:endParaRPr/>
          </a:p>
          <a:p>
            <a:pPr indent="-761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It serves as a model for how former industrial sites can be remediated and repurposed for modern use 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Energy.gov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Nuclear Engineering International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​.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1062892" y="562555"/>
            <a:ext cx="8397843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777169" y="1884780"/>
            <a:ext cx="7589661" cy="4425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Oak Ridge Gaseous Diffusion Plant, also called K-25, was built during World War II as part of the Manhattan Project to enrich uranium for nuclear weapons. It was the largest building in the world at the time.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plant operated until 1987 and played a key role in both military and commercial nuclear programs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49367" y="280078"/>
            <a:ext cx="7886700" cy="798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 of Oak-Ridge Diffusion Plant</a:t>
            </a:r>
            <a:endParaRPr/>
          </a:p>
        </p:txBody>
      </p:sp>
      <p:pic>
        <p:nvPicPr>
          <p:cNvPr id="99" name="Google Shape;9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367" y="1078088"/>
            <a:ext cx="7244700" cy="49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5667022" y="3725333"/>
            <a:ext cx="1670755" cy="36124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691795" y="98743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Oak- Ridge Gaseous Diffusion Plant (K-25)</a:t>
            </a:r>
            <a:endParaRPr/>
          </a:p>
        </p:txBody>
      </p:sp>
      <p:sp>
        <p:nvSpPr>
          <p:cNvPr id="106" name="Google Shape;106;p4"/>
          <p:cNvSpPr txBox="1"/>
          <p:nvPr>
            <p:ph idx="2" type="body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Located in Tennessee, K-25 was the first gaseous diffusion plant, pivotal in the Manhattan project and operated from 1945- 1985</a:t>
            </a:r>
            <a:endParaRPr/>
          </a:p>
        </p:txBody>
      </p:sp>
      <p:pic>
        <p:nvPicPr>
          <p:cNvPr id="107" name="Google Shape;10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5953" y="192393"/>
            <a:ext cx="4857896" cy="33113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5953" y="3503695"/>
            <a:ext cx="4857896" cy="280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628650" y="21075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Transition</a:t>
            </a:r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628650" y="1665626"/>
            <a:ext cx="7886700" cy="4396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closure, the Department of Energy (DOE) initiated a massive cleanup, soil remediation and repurposing effort.</a:t>
            </a:r>
            <a:endParaRPr/>
          </a:p>
          <a:p>
            <a:pPr indent="-76189" lvl="0" marL="228589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site has been transformed into the East Tennessee Technology Park (ETTP), a hub for economic and industrial development​.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246608" y="313138"/>
            <a:ext cx="4276680" cy="588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Soil Remediation</a:t>
            </a:r>
            <a:endParaRPr/>
          </a:p>
        </p:txBody>
      </p:sp>
      <p:pic>
        <p:nvPicPr>
          <p:cNvPr id="120" name="Google Shape;12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08" y="1046570"/>
            <a:ext cx="4107580" cy="23100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9" y="3501355"/>
            <a:ext cx="4298103" cy="260325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716" y="3501355"/>
            <a:ext cx="4209972" cy="260325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3732" y="1046570"/>
            <a:ext cx="4114636" cy="23100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391583" y="186266"/>
            <a:ext cx="7886700" cy="662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 Tennessee Technology Park </a:t>
            </a:r>
            <a:endParaRPr/>
          </a:p>
        </p:txBody>
      </p:sp>
      <p:pic>
        <p:nvPicPr>
          <p:cNvPr id="129" name="Google Shape;12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82" y="849048"/>
            <a:ext cx="4037721" cy="25879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304" y="682573"/>
            <a:ext cx="4406444" cy="32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9355" y="3437027"/>
            <a:ext cx="4171470" cy="2345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294216" y="5816600"/>
            <a:ext cx="549698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https://www.youtube.com/watch?app=desktop&amp;v=k2fmrlc4nIE</a:t>
            </a:r>
            <a:endParaRPr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628650" y="238388"/>
            <a:ext cx="7886700" cy="946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Cleanup Achievements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628650" y="1627982"/>
            <a:ext cx="7886700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Demolition of over 500 structures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, including the five massive uranium enrichment buildings like the iconic K-25, was completed by 2020. 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Energy.gov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761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Soil remediation efforts were also completed in 2024, removing over 554,000 cubic yards of contaminated soil. 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Nuclear Engineering International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7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7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865717" y="407720"/>
            <a:ext cx="792026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848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18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Development</a:t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628650" y="1931499"/>
            <a:ext cx="7886700" cy="4667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89" lvl="0" marL="2285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More than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1,700 acres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of land have been transferred for private development, leading to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$1.35 billion in investments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and the creation of around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1,400 jobs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​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Nuclear Engineering International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Energy.gov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1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589" lvl="0" marL="2285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site now hosts 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25 businesses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, transforming it into an economic asset​ </a:t>
            </a:r>
            <a:r>
              <a:rPr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GTTSi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2024-06-24T15:33:21Z</dcterms:created>
  <dc:creator>Joyceline Adom Frimpong</dc:creator>
</cp:coreProperties>
</file>